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8"/>
  </p:notesMasterIdLst>
  <p:sldIdLst>
    <p:sldId id="271" r:id="rId3"/>
    <p:sldId id="256" r:id="rId4"/>
    <p:sldId id="258" r:id="rId5"/>
    <p:sldId id="264" r:id="rId6"/>
    <p:sldId id="260" r:id="rId7"/>
    <p:sldId id="261" r:id="rId8"/>
    <p:sldId id="262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9" autoAdjust="0"/>
    <p:restoredTop sz="68664" autoAdjust="0"/>
  </p:normalViewPr>
  <p:slideViewPr>
    <p:cSldViewPr snapToGrid="0">
      <p:cViewPr varScale="1">
        <p:scale>
          <a:sx n="34" d="100"/>
          <a:sy n="34" d="100"/>
        </p:scale>
        <p:origin x="66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1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9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35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3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Prikupiti</a:t>
            </a:r>
            <a:r>
              <a:rPr lang="hr-HR" baseline="0" dirty="0" smtClean="0"/>
              <a:t> od učenika informacije koje znaju o koronavirusu kao i izvore tih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Učenici</a:t>
            </a:r>
            <a:r>
              <a:rPr lang="hr-HR" baseline="0" dirty="0" smtClean="0"/>
              <a:t> nabrajaju što znaju o koronavirusu te izvore informacija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7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Upoznati</a:t>
            </a:r>
            <a:r>
              <a:rPr lang="hr-HR" baseline="0" dirty="0" smtClean="0"/>
              <a:t> učenike sa Svjetskom zdravstvenom organizacijom kao svjetski priznatim autoritetom u području javnog zdravstva.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Predstaviti</a:t>
            </a:r>
            <a:r>
              <a:rPr lang="hr-HR" baseline="0" dirty="0" smtClean="0"/>
              <a:t> učenicima Andriju Štampara, svjetski priznatog stručnjaka u području javnog zdravstva koji je utjecao i na razvoj medicine u Hrvatskoj.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3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Upoznati učenike s relevantnim i provjerenim</a:t>
            </a:r>
            <a:r>
              <a:rPr lang="hr-HR" baseline="0" dirty="0" smtClean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Usporediti ono što znam s provjerenim i relevantnim podacima o određenom fenomenu.</a:t>
            </a:r>
          </a:p>
          <a:p>
            <a:r>
              <a:rPr lang="hr-HR" dirty="0" smtClean="0"/>
              <a:t>Aktivnost:</a:t>
            </a:r>
            <a:r>
              <a:rPr lang="hr-HR" baseline="0" dirty="0" smtClean="0"/>
              <a:t> Neka učenici usporede informacije koje znaju s informacijama koje su prikazane u videu. Koje su od njih istinite, a koje nisu. Potaknite raspravu o važnosti informiranja iz relevantnih, provjerenih i vjerodostojnih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8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5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5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6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7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5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85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0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1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2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V1aBVYKG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720840"/>
            <a:ext cx="1121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Prezentacija ima za cilj upoznati učenike s koronavirusom, ukazati im na važnost kvalitetnog informiranja iz provjerenih informacija te na važnost održavanja mjera sprečavanja širenja virusa.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Prezentacija je napravljena </a:t>
            </a:r>
            <a:r>
              <a:rPr lang="en-GB" dirty="0" smtClean="0">
                <a:solidFill>
                  <a:schemeClr val="bg1"/>
                </a:solidFill>
              </a:rPr>
              <a:t>u </a:t>
            </a:r>
            <a:r>
              <a:rPr lang="en-GB" dirty="0" err="1">
                <a:solidFill>
                  <a:schemeClr val="bg1"/>
                </a:solidFill>
              </a:rPr>
              <a:t>dobroj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namjeri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je </a:t>
            </a:r>
            <a:r>
              <a:rPr lang="en-GB" dirty="0" err="1" smtClean="0">
                <a:solidFill>
                  <a:schemeClr val="bg1"/>
                </a:solidFill>
              </a:rPr>
              <a:t>ponuđen</a:t>
            </a:r>
            <a:r>
              <a:rPr lang="hr-HR" dirty="0" smtClean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učiteljima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predložak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Pozivaju</a:t>
            </a:r>
            <a:r>
              <a:rPr lang="en-GB" dirty="0">
                <a:solidFill>
                  <a:schemeClr val="bg1"/>
                </a:solidFill>
              </a:rPr>
              <a:t> se </a:t>
            </a:r>
            <a:r>
              <a:rPr lang="en-GB" dirty="0" err="1">
                <a:solidFill>
                  <a:schemeClr val="bg1"/>
                </a:solidFill>
              </a:rPr>
              <a:t>učitelji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suradnici</a:t>
            </a:r>
            <a:r>
              <a:rPr lang="en-GB" dirty="0">
                <a:solidFill>
                  <a:schemeClr val="bg1"/>
                </a:solidFill>
              </a:rPr>
              <a:t> da </a:t>
            </a:r>
            <a:r>
              <a:rPr lang="hr-HR" dirty="0" smtClean="0">
                <a:solidFill>
                  <a:schemeClr val="bg1"/>
                </a:solidFill>
              </a:rPr>
              <a:t>prezentaciju </a:t>
            </a:r>
            <a:r>
              <a:rPr lang="en-GB" dirty="0" err="1" smtClean="0">
                <a:solidFill>
                  <a:schemeClr val="bg1"/>
                </a:solidFill>
              </a:rPr>
              <a:t>prilagode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uzrastu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pojedinom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razrednom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odjelu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poštujući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stručne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pedagoške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metodičke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didaktičke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standarde</a:t>
            </a:r>
            <a:r>
              <a:rPr lang="en-GB" dirty="0">
                <a:solidFill>
                  <a:schemeClr val="bg1"/>
                </a:solidFill>
              </a:rPr>
              <a:t>. Forum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slobodu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odgoja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nije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odgovoran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moguće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posljedice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nastale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nestručnim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korištenjem ove prezentacije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Korelacije: Sat razredne zajednice, MPT Uporaba IKT, MPT Građanski odgoj i obrazovanje, MPT Zdravlje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Prva verzija objavljena: 13.3.2020.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Dopunjena verzija: 19.3.2020.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 smtClean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Pravilnom higijenom kihanja i kašljanja</a:t>
            </a:r>
          </a:p>
          <a:p>
            <a:pPr lvl="1"/>
            <a:r>
              <a:rPr lang="hr-HR" dirty="0" smtClean="0"/>
              <a:t>Kihanje/kašljanje „u lakat”</a:t>
            </a:r>
          </a:p>
          <a:p>
            <a:pPr lvl="1"/>
            <a:r>
              <a:rPr lang="hr-HR" dirty="0" smtClean="0"/>
              <a:t>Kihanje/kašljanje u maramicu</a:t>
            </a:r>
          </a:p>
          <a:p>
            <a:pPr lvl="2"/>
            <a:r>
              <a:rPr lang="hr-HR" dirty="0" smtClean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6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2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>
                <a:solidFill>
                  <a:prstClr val="black"/>
                </a:solidFill>
              </a:rPr>
              <a:t>Fotograf: </a:t>
            </a:r>
            <a:r>
              <a:rPr lang="en-GB" sz="1200" b="1" dirty="0" smtClean="0">
                <a:solidFill>
                  <a:prstClr val="black"/>
                </a:solidFill>
              </a:rPr>
              <a:t>ALBERTO </a:t>
            </a:r>
            <a:r>
              <a:rPr lang="en-GB" sz="1200" b="1" dirty="0">
                <a:solidFill>
                  <a:prstClr val="black"/>
                </a:solidFill>
              </a:rPr>
              <a:t>PIZZOLI</a:t>
            </a:r>
          </a:p>
        </p:txBody>
      </p:sp>
    </p:spTree>
    <p:extLst>
      <p:ext uri="{BB962C8B-B14F-4D97-AF65-F5344CB8AC3E}">
        <p14:creationId xmlns:p14="http://schemas.microsoft.com/office/powerpoint/2010/main" val="4291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3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42913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prstClr val="white"/>
                </a:solidFill>
                <a:latin typeface="Calibri" panose="020F0502020204030204"/>
              </a:rPr>
              <a:t>Informirajte se!</a:t>
            </a:r>
            <a:endParaRPr lang="en-GB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34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Koronavirus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Što znate o koronavirusu?</a:t>
            </a:r>
          </a:p>
          <a:p>
            <a:r>
              <a:rPr lang="hr-HR" dirty="0" smtClean="0"/>
              <a:t>Gdje se čuli te informacije?</a:t>
            </a:r>
          </a:p>
          <a:p>
            <a:r>
              <a:rPr lang="hr-HR" dirty="0" smtClean="0"/>
              <a:t>Zabilježite ih</a:t>
            </a:r>
            <a:r>
              <a:rPr lang="hr-HR" dirty="0"/>
              <a:t> </a:t>
            </a:r>
            <a:r>
              <a:rPr lang="hr-HR" dirty="0" smtClean="0"/>
              <a:t>u tablicu u stupcu „Znam”.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027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Tablica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66610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NAUČIH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Upoznajmo: Svjetska zdravstvena organizacija (WHO)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</a:t>
            </a:r>
            <a:r>
              <a:rPr lang="en-GB" dirty="0" err="1" smtClean="0"/>
              <a:t>pecijalizirana</a:t>
            </a:r>
            <a:r>
              <a:rPr lang="en-GB" dirty="0" smtClean="0"/>
              <a:t> </a:t>
            </a:r>
            <a:r>
              <a:rPr lang="en-GB" dirty="0" err="1"/>
              <a:t>agencija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Ujedinjenih</a:t>
            </a:r>
            <a:r>
              <a:rPr lang="en-GB" dirty="0"/>
              <a:t> </a:t>
            </a:r>
            <a:r>
              <a:rPr lang="en-GB" dirty="0" err="1"/>
              <a:t>naroda</a:t>
            </a:r>
            <a:r>
              <a:rPr lang="en-GB" dirty="0"/>
              <a:t> </a:t>
            </a:r>
            <a:endParaRPr lang="hr-HR" dirty="0" smtClean="0"/>
          </a:p>
          <a:p>
            <a:r>
              <a:rPr lang="en-GB" dirty="0" err="1" smtClean="0"/>
              <a:t>Osnovana</a:t>
            </a:r>
            <a:r>
              <a:rPr lang="hr-HR" dirty="0" smtClean="0"/>
              <a:t>:</a:t>
            </a:r>
            <a:r>
              <a:rPr lang="en-GB" dirty="0" smtClean="0"/>
              <a:t> 7</a:t>
            </a:r>
            <a:r>
              <a:rPr lang="en-GB" dirty="0"/>
              <a:t>. </a:t>
            </a:r>
            <a:r>
              <a:rPr lang="en-GB" dirty="0" err="1"/>
              <a:t>travnja</a:t>
            </a:r>
            <a:r>
              <a:rPr lang="en-GB" dirty="0"/>
              <a:t> </a:t>
            </a:r>
            <a:r>
              <a:rPr lang="en-GB" dirty="0" smtClean="0"/>
              <a:t>1948.</a:t>
            </a:r>
            <a:endParaRPr lang="hr-HR" dirty="0" smtClean="0"/>
          </a:p>
          <a:p>
            <a:r>
              <a:rPr lang="hr-HR" dirty="0" smtClean="0"/>
              <a:t>S</a:t>
            </a:r>
            <a:r>
              <a:rPr lang="en-GB" dirty="0" err="1" smtClean="0"/>
              <a:t>jedište</a:t>
            </a:r>
            <a:r>
              <a:rPr lang="hr-HR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Genev</a:t>
            </a:r>
            <a:r>
              <a:rPr lang="hr-HR" dirty="0" smtClean="0"/>
              <a:t>a, Švicarska</a:t>
            </a:r>
          </a:p>
          <a:p>
            <a:r>
              <a:rPr lang="hr-HR" dirty="0" smtClean="0"/>
              <a:t>Zadaća: k</a:t>
            </a:r>
            <a:r>
              <a:rPr lang="en-GB" dirty="0" err="1" smtClean="0"/>
              <a:t>oordina</a:t>
            </a:r>
            <a:r>
              <a:rPr lang="hr-HR" dirty="0" smtClean="0"/>
              <a:t>cija</a:t>
            </a:r>
            <a:r>
              <a:rPr lang="en-GB" dirty="0" smtClean="0"/>
              <a:t> </a:t>
            </a:r>
            <a:r>
              <a:rPr lang="en-GB" dirty="0" err="1"/>
              <a:t>međunarodnog</a:t>
            </a:r>
            <a:r>
              <a:rPr lang="en-GB" dirty="0"/>
              <a:t> </a:t>
            </a:r>
            <a:r>
              <a:rPr lang="en-GB" dirty="0" err="1"/>
              <a:t>javnog</a:t>
            </a:r>
            <a:r>
              <a:rPr lang="en-GB" dirty="0"/>
              <a:t> </a:t>
            </a:r>
            <a:r>
              <a:rPr lang="en-GB" dirty="0" err="1" smtClean="0"/>
              <a:t>zdravstva</a:t>
            </a:r>
            <a:r>
              <a:rPr lang="hr-HR" dirty="0" smtClean="0"/>
              <a:t>, </a:t>
            </a:r>
            <a:r>
              <a:rPr lang="en-GB" dirty="0" err="1" smtClean="0"/>
              <a:t>postavljanja</a:t>
            </a:r>
            <a:r>
              <a:rPr lang="en-GB" dirty="0" smtClean="0"/>
              <a:t> </a:t>
            </a:r>
            <a:r>
              <a:rPr lang="en-GB" dirty="0" err="1"/>
              <a:t>standarda</a:t>
            </a:r>
            <a:r>
              <a:rPr lang="en-GB" dirty="0"/>
              <a:t> </a:t>
            </a:r>
            <a:r>
              <a:rPr lang="en-GB" dirty="0" err="1"/>
              <a:t>postupanja</a:t>
            </a:r>
            <a:r>
              <a:rPr lang="en-GB" dirty="0"/>
              <a:t>, </a:t>
            </a:r>
            <a:r>
              <a:rPr lang="en-GB" dirty="0" err="1"/>
              <a:t>prikupljanja</a:t>
            </a:r>
            <a:r>
              <a:rPr lang="en-GB" dirty="0"/>
              <a:t> </a:t>
            </a:r>
            <a:r>
              <a:rPr lang="en-GB" dirty="0" err="1" smtClean="0"/>
              <a:t>podataka</a:t>
            </a:r>
            <a:r>
              <a:rPr lang="hr-HR" dirty="0" smtClean="0"/>
              <a:t> itd.</a:t>
            </a:r>
          </a:p>
          <a:p>
            <a:r>
              <a:rPr lang="hr-HR" dirty="0" smtClean="0"/>
              <a:t>Hrvatska je članica od 1992. g.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4229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Jeste li znali?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Andrija Štampar (1888.-1958.)</a:t>
            </a:r>
          </a:p>
          <a:p>
            <a:r>
              <a:rPr lang="hr-HR" dirty="0" smtClean="0"/>
              <a:t>Svjetski priznati stručnjak u području socijalne medicine</a:t>
            </a:r>
          </a:p>
          <a:p>
            <a:r>
              <a:rPr lang="hr-HR" dirty="0" smtClean="0"/>
              <a:t>Radio na educiranju pučanstva u području higijene</a:t>
            </a:r>
          </a:p>
          <a:p>
            <a:r>
              <a:rPr lang="hr-HR" dirty="0" smtClean="0"/>
              <a:t>Pozvan kao savjetnik u području javnog zdravstva u niz država</a:t>
            </a:r>
          </a:p>
          <a:p>
            <a:r>
              <a:rPr lang="hr-HR" dirty="0" smtClean="0"/>
              <a:t>Osnovao Školu narodnog zdravlja</a:t>
            </a:r>
          </a:p>
          <a:p>
            <a:r>
              <a:rPr lang="hr-HR" dirty="0" smtClean="0"/>
              <a:t>Sudjelovao u osnivanju Svjetske zdravstvene organizacije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72494"/>
            <a:ext cx="4953000" cy="3657600"/>
          </a:xfrm>
        </p:spPr>
      </p:pic>
    </p:spTree>
    <p:extLst>
      <p:ext uri="{BB962C8B-B14F-4D97-AF65-F5344CB8AC3E}">
        <p14:creationId xmlns:p14="http://schemas.microsoft.com/office/powerpoint/2010/main" val="23611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+mn-lt"/>
              </a:rPr>
              <a:t>Uputa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Pogledajte video Svjetske zdravstvene organizacije</a:t>
            </a:r>
          </a:p>
          <a:p>
            <a:r>
              <a:rPr lang="hr-HR" dirty="0" smtClean="0"/>
              <a:t>Zabilježite one informacije koje su vam nove</a:t>
            </a:r>
          </a:p>
          <a:p>
            <a:r>
              <a:rPr lang="hr-HR" dirty="0" smtClean="0"/>
              <a:t>Video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youtu.be/mOV1aBVYKGA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8969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+mn-lt"/>
              </a:rPr>
              <a:t>Tablica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20391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NAUČIH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510</Words>
  <Application>Microsoft Office PowerPoint</Application>
  <PresentationFormat>Široki zaslon</PresentationFormat>
  <Paragraphs>80</Paragraphs>
  <Slides>15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prezentacija</vt:lpstr>
      <vt:lpstr>Koronavirus</vt:lpstr>
      <vt:lpstr>Uvod</vt:lpstr>
      <vt:lpstr>Tablica</vt:lpstr>
      <vt:lpstr>Upoznajmo: Svjetska zdravstvena organizacija (WHO)</vt:lpstr>
      <vt:lpstr>Jeste li znali?</vt:lpstr>
      <vt:lpstr>Uputa</vt:lpstr>
      <vt:lpstr>Tablica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Windows korisnik</cp:lastModifiedBy>
  <cp:revision>16</cp:revision>
  <dcterms:created xsi:type="dcterms:W3CDTF">2020-03-12T20:11:13Z</dcterms:created>
  <dcterms:modified xsi:type="dcterms:W3CDTF">2020-04-09T08:40:56Z</dcterms:modified>
</cp:coreProperties>
</file>